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tiff" ContentType="image/tiff"/>
  <Default Extension="emf" ContentType="image/x-emf"/>
  <Default Extension="jpeg" ContentType="image/jpeg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5"/>
  </p:notesMasterIdLst>
  <p:sldIdLst>
    <p:sldId id="337" r:id="rId2"/>
    <p:sldId id="257" r:id="rId3"/>
    <p:sldId id="339" r:id="rId4"/>
    <p:sldId id="302" r:id="rId5"/>
    <p:sldId id="303" r:id="rId6"/>
    <p:sldId id="304" r:id="rId7"/>
    <p:sldId id="305" r:id="rId8"/>
    <p:sldId id="306" r:id="rId9"/>
    <p:sldId id="307" r:id="rId10"/>
    <p:sldId id="308" r:id="rId11"/>
    <p:sldId id="309" r:id="rId12"/>
    <p:sldId id="310" r:id="rId13"/>
    <p:sldId id="259" r:id="rId14"/>
    <p:sldId id="311" r:id="rId15"/>
    <p:sldId id="323" r:id="rId16"/>
    <p:sldId id="312" r:id="rId17"/>
    <p:sldId id="313" r:id="rId18"/>
    <p:sldId id="314" r:id="rId19"/>
    <p:sldId id="315" r:id="rId20"/>
    <p:sldId id="316" r:id="rId21"/>
    <p:sldId id="268" r:id="rId22"/>
    <p:sldId id="317" r:id="rId23"/>
    <p:sldId id="269" r:id="rId24"/>
    <p:sldId id="318" r:id="rId25"/>
    <p:sldId id="270" r:id="rId26"/>
    <p:sldId id="319" r:id="rId27"/>
    <p:sldId id="260" r:id="rId28"/>
    <p:sldId id="320" r:id="rId29"/>
    <p:sldId id="322" r:id="rId30"/>
    <p:sldId id="321" r:id="rId31"/>
    <p:sldId id="340" r:id="rId32"/>
    <p:sldId id="326" r:id="rId33"/>
    <p:sldId id="272" r:id="rId34"/>
    <p:sldId id="327" r:id="rId35"/>
    <p:sldId id="273" r:id="rId36"/>
    <p:sldId id="328" r:id="rId37"/>
    <p:sldId id="274" r:id="rId38"/>
    <p:sldId id="329" r:id="rId39"/>
    <p:sldId id="275" r:id="rId40"/>
    <p:sldId id="330" r:id="rId41"/>
    <p:sldId id="324" r:id="rId42"/>
    <p:sldId id="325" r:id="rId43"/>
    <p:sldId id="276" r:id="rId44"/>
    <p:sldId id="331" r:id="rId45"/>
    <p:sldId id="341" r:id="rId46"/>
    <p:sldId id="332" r:id="rId47"/>
    <p:sldId id="342" r:id="rId48"/>
    <p:sldId id="333" r:id="rId49"/>
    <p:sldId id="343" r:id="rId50"/>
    <p:sldId id="334" r:id="rId51"/>
    <p:sldId id="280" r:id="rId52"/>
    <p:sldId id="335" r:id="rId53"/>
    <p:sldId id="336" r:id="rId54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>
        <p:scale>
          <a:sx n="99" d="100"/>
          <a:sy n="99" d="100"/>
        </p:scale>
        <p:origin x="-1880" y="-368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notesMaster" Target="notesMasters/notesMaster1.xml"/><Relationship Id="rId56" Type="http://schemas.openxmlformats.org/officeDocument/2006/relationships/printerSettings" Target="printerSettings/printerSettings1.bin"/><Relationship Id="rId57" Type="http://schemas.openxmlformats.org/officeDocument/2006/relationships/presProps" Target="presProps.xml"/><Relationship Id="rId58" Type="http://schemas.openxmlformats.org/officeDocument/2006/relationships/viewProps" Target="viewProps.xml"/><Relationship Id="rId59" Type="http://schemas.openxmlformats.org/officeDocument/2006/relationships/theme" Target="theme/theme1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6436A6-C362-A54E-9CAE-CE86B8EFD4DC}" type="datetimeFigureOut">
              <a:rPr lang="en-US" smtClean="0"/>
              <a:t>6/2/16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20A815-F9B0-0744-AACB-40C496F2B7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3218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 High</a:t>
            </a:r>
            <a:r>
              <a:rPr lang="en-US" baseline="0" dirty="0" smtClean="0"/>
              <a:t> Res Logo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20A815-F9B0-0744-AACB-40C496F2B7D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7021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0B1BC-282E-8A47-A5B9-1DC3ABD76C4D}" type="datetimeFigureOut">
              <a:rPr lang="en-US" smtClean="0"/>
              <a:t>6/2/16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933D3-7802-774B-BCDB-132E792B1D2F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Dev Ops DC 2016_Final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47501" y="4369634"/>
            <a:ext cx="564957" cy="731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7809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0B1BC-282E-8A47-A5B9-1DC3ABD76C4D}" type="datetimeFigureOut">
              <a:rPr lang="en-US" smtClean="0"/>
              <a:t>6/2/16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933D3-7802-774B-BCDB-132E792B1D2F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Dev Ops DC 2016_Final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47501" y="4369634"/>
            <a:ext cx="564957" cy="731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8187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0B1BC-282E-8A47-A5B9-1DC3ABD76C4D}" type="datetimeFigureOut">
              <a:rPr lang="en-US" smtClean="0"/>
              <a:t>6/2/16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933D3-7802-774B-BCDB-132E792B1D2F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Dev Ops DC 2016_Final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47501" y="4369634"/>
            <a:ext cx="564957" cy="731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0841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0B1BC-282E-8A47-A5B9-1DC3ABD76C4D}" type="datetimeFigureOut">
              <a:rPr lang="en-US" smtClean="0"/>
              <a:t>6/2/16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933D3-7802-774B-BCDB-132E792B1D2F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 descr="Dev Ops DC 2016_Final.png"/>
          <p:cNvPicPr>
            <a:picLocks noChangeAspect="1"/>
          </p:cNvPicPr>
          <p:nvPr userDrawn="1"/>
        </p:nvPicPr>
        <p:blipFill>
          <a:blip r:embed="rId2" cstate="print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75577" y="-400091"/>
            <a:ext cx="4592847" cy="5943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2959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0B1BC-282E-8A47-A5B9-1DC3ABD76C4D}" type="datetimeFigureOut">
              <a:rPr lang="en-US" smtClean="0"/>
              <a:t>6/2/16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933D3-7802-774B-BCDB-132E792B1D2F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Dev Ops DC 2016_Final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47501" y="4369634"/>
            <a:ext cx="564957" cy="731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568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0B1BC-282E-8A47-A5B9-1DC3ABD76C4D}" type="datetimeFigureOut">
              <a:rPr lang="en-US" smtClean="0"/>
              <a:t>6/2/16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933D3-7802-774B-BCDB-132E792B1D2F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Dev Ops DC 2016_Final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47501" y="4369634"/>
            <a:ext cx="564957" cy="731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4938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0B1BC-282E-8A47-A5B9-1DC3ABD76C4D}" type="datetimeFigureOut">
              <a:rPr lang="en-US" smtClean="0"/>
              <a:t>6/2/16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933D3-7802-774B-BCDB-132E792B1D2F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Dev Ops DC 2016_Final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47501" y="4369634"/>
            <a:ext cx="564957" cy="731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9598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0B1BC-282E-8A47-A5B9-1DC3ABD76C4D}" type="datetimeFigureOut">
              <a:rPr lang="en-US" smtClean="0"/>
              <a:t>6/2/16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933D3-7802-774B-BCDB-132E792B1D2F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 descr="Dev Ops DC 2016_Final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47501" y="4369634"/>
            <a:ext cx="564957" cy="731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1783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0B1BC-282E-8A47-A5B9-1DC3ABD76C4D}" type="datetimeFigureOut">
              <a:rPr lang="en-US" smtClean="0"/>
              <a:t>6/2/16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933D3-7802-774B-BCDB-132E792B1D2F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 descr="Dev Ops DC 2016_Final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47501" y="4369634"/>
            <a:ext cx="564957" cy="731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8715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0B1BC-282E-8A47-A5B9-1DC3ABD76C4D}" type="datetimeFigureOut">
              <a:rPr lang="en-US" smtClean="0"/>
              <a:t>6/2/16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933D3-7802-774B-BCDB-132E792B1D2F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 descr="Dev Ops DC 2016_Final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47501" y="4369634"/>
            <a:ext cx="564957" cy="731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8607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0B1BC-282E-8A47-A5B9-1DC3ABD76C4D}" type="datetimeFigureOut">
              <a:rPr lang="en-US" smtClean="0"/>
              <a:t>6/2/16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933D3-7802-774B-BCDB-132E792B1D2F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Dev Ops DC 2016_Final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47501" y="4369634"/>
            <a:ext cx="564957" cy="731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0783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0B1BC-282E-8A47-A5B9-1DC3ABD76C4D}" type="datetimeFigureOut">
              <a:rPr lang="en-US" smtClean="0"/>
              <a:t>6/2/16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933D3-7802-774B-BCDB-132E792B1D2F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Dev Ops DC 2016_Final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47501" y="4369634"/>
            <a:ext cx="564957" cy="731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4911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E0B1BC-282E-8A47-A5B9-1DC3ABD76C4D}" type="datetimeFigureOut">
              <a:rPr lang="en-US" smtClean="0"/>
              <a:t>6/2/16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9933D3-7802-774B-BCDB-132E792B1D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0804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jp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Dev Ops DC 2016_Final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75577" y="-400091"/>
            <a:ext cx="4592847" cy="5943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3023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4822081"/>
          </a:xfrm>
        </p:spPr>
        <p:txBody>
          <a:bodyPr>
            <a:noAutofit/>
          </a:bodyPr>
          <a:lstStyle/>
          <a:p>
            <a:r>
              <a:rPr lang="en-US" sz="8000" dirty="0"/>
              <a:t>Thanks to </a:t>
            </a:r>
            <a:r>
              <a:rPr lang="en-US" sz="8000" dirty="0" smtClean="0"/>
              <a:t>@</a:t>
            </a:r>
            <a:r>
              <a:rPr lang="en-US" sz="8000" dirty="0" err="1" smtClean="0"/>
              <a:t>captialone</a:t>
            </a:r>
            <a:r>
              <a:rPr lang="en-US" sz="8000" dirty="0" smtClean="0"/>
              <a:t> for </a:t>
            </a:r>
            <a:r>
              <a:rPr lang="en-US" sz="8000" dirty="0"/>
              <a:t>sponsoring #</a:t>
            </a:r>
            <a:r>
              <a:rPr lang="en-US" sz="8000" dirty="0" err="1"/>
              <a:t>DevOpsDays</a:t>
            </a:r>
            <a:r>
              <a:rPr lang="en-US" sz="8000" dirty="0"/>
              <a:t> DC!</a:t>
            </a:r>
          </a:p>
        </p:txBody>
      </p:sp>
    </p:spTree>
    <p:extLst>
      <p:ext uri="{BB962C8B-B14F-4D97-AF65-F5344CB8AC3E}">
        <p14:creationId xmlns:p14="http://schemas.microsoft.com/office/powerpoint/2010/main" val="10576827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Platinum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124200" y="4457700"/>
            <a:ext cx="2895600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@_</a:t>
            </a:r>
            <a:r>
              <a:rPr lang="en-US" dirty="0" err="1" smtClean="0"/>
              <a:t>eglobaltech</a:t>
            </a:r>
            <a:endParaRPr lang="en-US" dirty="0"/>
          </a:p>
        </p:txBody>
      </p:sp>
      <p:pic>
        <p:nvPicPr>
          <p:cNvPr id="4" name="Content Placeholder 3" descr="eGlobalTech logo png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1955" b="-2195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617240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63000"/>
    </mc:Choice>
    <mc:Fallback xmlns="">
      <p:transition xmlns:p14="http://schemas.microsoft.com/office/powerpoint/2010/main" spd="slow" advClick="0" advTm="63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4822081"/>
          </a:xfrm>
        </p:spPr>
        <p:txBody>
          <a:bodyPr>
            <a:noAutofit/>
          </a:bodyPr>
          <a:lstStyle/>
          <a:p>
            <a:r>
              <a:rPr lang="en-US" sz="8000" dirty="0"/>
              <a:t>Thanks to </a:t>
            </a:r>
            <a:r>
              <a:rPr lang="en-US" sz="8000" dirty="0" smtClean="0"/>
              <a:t>@_</a:t>
            </a:r>
            <a:r>
              <a:rPr lang="en-US" sz="8000" dirty="0" err="1" smtClean="0"/>
              <a:t>eglobaltech</a:t>
            </a:r>
            <a:r>
              <a:rPr lang="en-US" sz="8000" dirty="0" smtClean="0"/>
              <a:t> for </a:t>
            </a:r>
            <a:r>
              <a:rPr lang="en-US" sz="8000" dirty="0"/>
              <a:t>sponsoring #</a:t>
            </a:r>
            <a:r>
              <a:rPr lang="en-US" sz="8000" dirty="0" err="1"/>
              <a:t>DevOpsDays</a:t>
            </a:r>
            <a:r>
              <a:rPr lang="en-US" sz="8000" dirty="0"/>
              <a:t> DC!</a:t>
            </a:r>
          </a:p>
        </p:txBody>
      </p:sp>
    </p:spTree>
    <p:extLst>
      <p:ext uri="{BB962C8B-B14F-4D97-AF65-F5344CB8AC3E}">
        <p14:creationId xmlns:p14="http://schemas.microsoft.com/office/powerpoint/2010/main" val="2105982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Happy Hour Sponsor</a:t>
            </a:r>
            <a:endParaRPr lang="en-US" dirty="0"/>
          </a:p>
        </p:txBody>
      </p:sp>
      <p:pic>
        <p:nvPicPr>
          <p:cNvPr id="6" name="Content Placeholder 5" descr="logo-horizontal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41786" b="-41786"/>
          <a:stretch>
            <a:fillRect/>
          </a:stretch>
        </p:blipFill>
        <p:spPr>
          <a:xfrm>
            <a:off x="457200" y="1200150"/>
            <a:ext cx="8229600" cy="3394075"/>
          </a:xfrm>
        </p:spPr>
      </p:pic>
      <p:sp>
        <p:nvSpPr>
          <p:cNvPr id="7" name="Text Placeholder 2"/>
          <p:cNvSpPr txBox="1">
            <a:spLocks/>
          </p:cNvSpPr>
          <p:nvPr/>
        </p:nvSpPr>
        <p:spPr>
          <a:xfrm>
            <a:off x="3124200" y="4457700"/>
            <a:ext cx="2895600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opsgenie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8311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63000"/>
    </mc:Choice>
    <mc:Fallback xmlns="">
      <p:transition xmlns:p14="http://schemas.microsoft.com/office/powerpoint/2010/main" spd="slow" advClick="0" advTm="63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4822081"/>
          </a:xfrm>
        </p:spPr>
        <p:txBody>
          <a:bodyPr>
            <a:noAutofit/>
          </a:bodyPr>
          <a:lstStyle/>
          <a:p>
            <a:r>
              <a:rPr lang="en-US" sz="8000" dirty="0"/>
              <a:t>Thanks to </a:t>
            </a:r>
            <a:r>
              <a:rPr lang="en-US" sz="8000" dirty="0" smtClean="0"/>
              <a:t>@</a:t>
            </a:r>
            <a:r>
              <a:rPr lang="en-US" sz="8000" dirty="0" err="1" smtClean="0"/>
              <a:t>opsgenie</a:t>
            </a:r>
            <a:r>
              <a:rPr lang="en-US" sz="8000" dirty="0" smtClean="0"/>
              <a:t> for </a:t>
            </a:r>
            <a:r>
              <a:rPr lang="en-US" sz="8000" dirty="0"/>
              <a:t>sponsoring #</a:t>
            </a:r>
            <a:r>
              <a:rPr lang="en-US" sz="8000" dirty="0" err="1"/>
              <a:t>DevOpsDays</a:t>
            </a:r>
            <a:r>
              <a:rPr lang="en-US" sz="8000" dirty="0"/>
              <a:t> DC!</a:t>
            </a:r>
          </a:p>
        </p:txBody>
      </p:sp>
    </p:spTree>
    <p:extLst>
      <p:ext uri="{BB962C8B-B14F-4D97-AF65-F5344CB8AC3E}">
        <p14:creationId xmlns:p14="http://schemas.microsoft.com/office/powerpoint/2010/main" val="34460747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Dev Ops DC 2016_Final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75577" y="-400091"/>
            <a:ext cx="4592847" cy="5943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1231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8000" dirty="0" smtClean="0"/>
              <a:t>Sponsor Pitches</a:t>
            </a:r>
            <a:endParaRPr lang="en-US" sz="8000" dirty="0"/>
          </a:p>
        </p:txBody>
      </p:sp>
    </p:spTree>
    <p:extLst>
      <p:ext uri="{BB962C8B-B14F-4D97-AF65-F5344CB8AC3E}">
        <p14:creationId xmlns:p14="http://schemas.microsoft.com/office/powerpoint/2010/main" val="8531311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Platinum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124200" y="4457700"/>
            <a:ext cx="2895600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excellaco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Picture 9"/>
          <p:cNvPicPr>
            <a:picLocks noGrp="1"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4387" r="-24387"/>
          <a:stretch>
            <a:fillRect/>
          </a:stretch>
        </p:blipFill>
        <p:spPr bwMode="auto">
          <a:xfrm>
            <a:off x="457200" y="1222557"/>
            <a:ext cx="8229600" cy="337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74330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63000"/>
    </mc:Choice>
    <mc:Fallback xmlns="">
      <p:transition xmlns:p14="http://schemas.microsoft.com/office/powerpoint/2010/main" spd="slow" advClick="0" advTm="63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4732294"/>
          </a:xfrm>
        </p:spPr>
        <p:txBody>
          <a:bodyPr>
            <a:noAutofit/>
          </a:bodyPr>
          <a:lstStyle/>
          <a:p>
            <a:r>
              <a:rPr lang="en-US" sz="8000" dirty="0"/>
              <a:t>Thanks to </a:t>
            </a:r>
            <a:r>
              <a:rPr lang="en-US" sz="8000" dirty="0" smtClean="0"/>
              <a:t>@</a:t>
            </a:r>
            <a:r>
              <a:rPr lang="en-US" sz="8000" dirty="0" err="1" smtClean="0"/>
              <a:t>excellaco</a:t>
            </a:r>
            <a:r>
              <a:rPr lang="en-US" sz="8000" dirty="0" smtClean="0"/>
              <a:t> for </a:t>
            </a:r>
            <a:r>
              <a:rPr lang="en-US" sz="8000" dirty="0"/>
              <a:t>sponsoring #</a:t>
            </a:r>
            <a:r>
              <a:rPr lang="en-US" sz="8000" dirty="0" err="1"/>
              <a:t>DevOpsDays</a:t>
            </a:r>
            <a:r>
              <a:rPr lang="en-US" sz="8000" dirty="0"/>
              <a:t> DC!</a:t>
            </a:r>
          </a:p>
        </p:txBody>
      </p:sp>
    </p:spTree>
    <p:extLst>
      <p:ext uri="{BB962C8B-B14F-4D97-AF65-F5344CB8AC3E}">
        <p14:creationId xmlns:p14="http://schemas.microsoft.com/office/powerpoint/2010/main" val="39620044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Platinum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124200" y="4457700"/>
            <a:ext cx="2895600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solarwinds</a:t>
            </a:r>
            <a:endParaRPr lang="en-US" dirty="0"/>
          </a:p>
        </p:txBody>
      </p:sp>
      <p:pic>
        <p:nvPicPr>
          <p:cNvPr id="5" name="Content Placeholder 4" descr="sw_logo_tag_manage-IT_RGB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7978" b="-7978"/>
          <a:stretch>
            <a:fillRect/>
          </a:stretch>
        </p:blipFill>
        <p:spPr>
          <a:xfrm>
            <a:off x="457200" y="1212978"/>
            <a:ext cx="8229600" cy="3394472"/>
          </a:xfrm>
        </p:spPr>
      </p:pic>
    </p:spTree>
    <p:extLst>
      <p:ext uri="{BB962C8B-B14F-4D97-AF65-F5344CB8AC3E}">
        <p14:creationId xmlns:p14="http://schemas.microsoft.com/office/powerpoint/2010/main" val="1521498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63000"/>
    </mc:Choice>
    <mc:Fallback xmlns="">
      <p:transition xmlns:p14="http://schemas.microsoft.com/office/powerpoint/2010/main" spd="slow" advClick="0" advTm="63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8000" dirty="0" smtClean="0"/>
              <a:t>Sponsor Pitches</a:t>
            </a:r>
            <a:endParaRPr lang="en-US" sz="8000" dirty="0"/>
          </a:p>
        </p:txBody>
      </p:sp>
    </p:spTree>
    <p:extLst>
      <p:ext uri="{BB962C8B-B14F-4D97-AF65-F5344CB8AC3E}">
        <p14:creationId xmlns:p14="http://schemas.microsoft.com/office/powerpoint/2010/main" val="106343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4745121"/>
          </a:xfrm>
        </p:spPr>
        <p:txBody>
          <a:bodyPr>
            <a:noAutofit/>
          </a:bodyPr>
          <a:lstStyle/>
          <a:p>
            <a:r>
              <a:rPr lang="en-US" sz="8000" dirty="0"/>
              <a:t>Thanks to </a:t>
            </a:r>
            <a:r>
              <a:rPr lang="en-US" sz="8000" dirty="0" smtClean="0"/>
              <a:t>@</a:t>
            </a:r>
            <a:r>
              <a:rPr lang="en-US" sz="8000" dirty="0" err="1" smtClean="0"/>
              <a:t>solarwinds</a:t>
            </a:r>
            <a:r>
              <a:rPr lang="en-US" sz="8000" dirty="0" smtClean="0"/>
              <a:t> for </a:t>
            </a:r>
            <a:r>
              <a:rPr lang="en-US" sz="8000" dirty="0"/>
              <a:t>sponsoring #</a:t>
            </a:r>
            <a:r>
              <a:rPr lang="en-US" sz="8000" dirty="0" err="1"/>
              <a:t>DevOpsDays</a:t>
            </a:r>
            <a:r>
              <a:rPr lang="en-US" sz="8000" dirty="0"/>
              <a:t> DC!</a:t>
            </a:r>
          </a:p>
        </p:txBody>
      </p:sp>
    </p:spTree>
    <p:extLst>
      <p:ext uri="{BB962C8B-B14F-4D97-AF65-F5344CB8AC3E}">
        <p14:creationId xmlns:p14="http://schemas.microsoft.com/office/powerpoint/2010/main" val="23992709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Platinum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124200" y="4457700"/>
            <a:ext cx="2895600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csra_inc</a:t>
            </a:r>
            <a:endParaRPr lang="en-US" dirty="0"/>
          </a:p>
        </p:txBody>
      </p:sp>
      <p:pic>
        <p:nvPicPr>
          <p:cNvPr id="4" name="Content Placeholder 3" descr="CSRA_Logo_CS5.eps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34851" b="-3485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616587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63000"/>
    </mc:Choice>
    <mc:Fallback xmlns="">
      <p:transition xmlns:p14="http://schemas.microsoft.com/office/powerpoint/2010/main" spd="slow" advClick="0" advTm="63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4809254"/>
          </a:xfrm>
        </p:spPr>
        <p:txBody>
          <a:bodyPr>
            <a:noAutofit/>
          </a:bodyPr>
          <a:lstStyle/>
          <a:p>
            <a:r>
              <a:rPr lang="en-US" sz="8000" dirty="0"/>
              <a:t>Thanks to </a:t>
            </a:r>
            <a:r>
              <a:rPr lang="en-US" sz="8000" dirty="0" smtClean="0"/>
              <a:t>@</a:t>
            </a:r>
            <a:r>
              <a:rPr lang="en-US" sz="8000" dirty="0" err="1" smtClean="0"/>
              <a:t>csra_inc</a:t>
            </a:r>
            <a:r>
              <a:rPr lang="en-US" sz="8000" dirty="0" smtClean="0"/>
              <a:t> for </a:t>
            </a:r>
            <a:r>
              <a:rPr lang="en-US" sz="8000" dirty="0"/>
              <a:t>sponsoring #</a:t>
            </a:r>
            <a:r>
              <a:rPr lang="en-US" sz="8000" dirty="0" err="1"/>
              <a:t>DevOpsDays</a:t>
            </a:r>
            <a:r>
              <a:rPr lang="en-US" sz="8000" dirty="0"/>
              <a:t> DC!</a:t>
            </a:r>
          </a:p>
        </p:txBody>
      </p:sp>
    </p:spTree>
    <p:extLst>
      <p:ext uri="{BB962C8B-B14F-4D97-AF65-F5344CB8AC3E}">
        <p14:creationId xmlns:p14="http://schemas.microsoft.com/office/powerpoint/2010/main" val="24032500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Platinum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124200" y="4457700"/>
            <a:ext cx="2895600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docker</a:t>
            </a:r>
            <a:endParaRPr lang="en-US" dirty="0"/>
          </a:p>
        </p:txBody>
      </p:sp>
      <p:pic>
        <p:nvPicPr>
          <p:cNvPr id="4" name="Content Placeholder 3" descr="docker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71221" r="-7122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612847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63000"/>
    </mc:Choice>
    <mc:Fallback xmlns="">
      <p:transition xmlns:p14="http://schemas.microsoft.com/office/powerpoint/2010/main" spd="slow" advClick="0" advTm="63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4757947"/>
          </a:xfrm>
        </p:spPr>
        <p:txBody>
          <a:bodyPr>
            <a:noAutofit/>
          </a:bodyPr>
          <a:lstStyle/>
          <a:p>
            <a:r>
              <a:rPr lang="en-US" sz="8000" dirty="0"/>
              <a:t>Thanks to </a:t>
            </a:r>
            <a:r>
              <a:rPr lang="en-US" sz="8000" dirty="0" smtClean="0"/>
              <a:t>@</a:t>
            </a:r>
            <a:r>
              <a:rPr lang="en-US" sz="8000" dirty="0" err="1" smtClean="0"/>
              <a:t>docker</a:t>
            </a:r>
            <a:r>
              <a:rPr lang="en-US" sz="8000" dirty="0" smtClean="0"/>
              <a:t> for </a:t>
            </a:r>
            <a:r>
              <a:rPr lang="en-US" sz="8000" dirty="0"/>
              <a:t>sponsoring #</a:t>
            </a:r>
            <a:r>
              <a:rPr lang="en-US" sz="8000" dirty="0" err="1"/>
              <a:t>DevOpsDays</a:t>
            </a:r>
            <a:r>
              <a:rPr lang="en-US" sz="8000" dirty="0"/>
              <a:t> DC!</a:t>
            </a:r>
          </a:p>
        </p:txBody>
      </p:sp>
    </p:spTree>
    <p:extLst>
      <p:ext uri="{BB962C8B-B14F-4D97-AF65-F5344CB8AC3E}">
        <p14:creationId xmlns:p14="http://schemas.microsoft.com/office/powerpoint/2010/main" val="24032500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Platinum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124200" y="4457700"/>
            <a:ext cx="2895600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@chef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 descr="http://upload.wikimedia.org/wikipedia/en/5/56/Chef_Software_Inc._company_logo.png"/>
          <p:cNvPicPr>
            <a:picLocks noGrp="1"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83227" r="-83227"/>
          <a:stretch>
            <a:fillRect/>
          </a:stretch>
        </p:blipFill>
        <p:spPr bwMode="auto">
          <a:xfrm>
            <a:off x="457200" y="882650"/>
            <a:ext cx="8229600" cy="337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251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63000"/>
    </mc:Choice>
    <mc:Fallback xmlns="">
      <p:transition xmlns:p14="http://schemas.microsoft.com/office/powerpoint/2010/main" spd="slow" advClick="0" advTm="63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4822081"/>
          </a:xfrm>
        </p:spPr>
        <p:txBody>
          <a:bodyPr>
            <a:noAutofit/>
          </a:bodyPr>
          <a:lstStyle/>
          <a:p>
            <a:r>
              <a:rPr lang="en-US" sz="8000" dirty="0"/>
              <a:t>Thanks to </a:t>
            </a:r>
            <a:r>
              <a:rPr lang="en-US" sz="8000" dirty="0" smtClean="0"/>
              <a:t>@chef for </a:t>
            </a:r>
            <a:r>
              <a:rPr lang="en-US" sz="8000" dirty="0"/>
              <a:t>sponsoring #</a:t>
            </a:r>
            <a:r>
              <a:rPr lang="en-US" sz="8000" dirty="0" err="1"/>
              <a:t>DevOpsDays</a:t>
            </a:r>
            <a:r>
              <a:rPr lang="en-US" sz="8000" dirty="0"/>
              <a:t> DC!</a:t>
            </a:r>
          </a:p>
        </p:txBody>
      </p:sp>
    </p:spTree>
    <p:extLst>
      <p:ext uri="{BB962C8B-B14F-4D97-AF65-F5344CB8AC3E}">
        <p14:creationId xmlns:p14="http://schemas.microsoft.com/office/powerpoint/2010/main" val="24032500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aolbig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Happy Hour Sponsor</a:t>
            </a:r>
            <a:endParaRPr lang="en-US" dirty="0"/>
          </a:p>
        </p:txBody>
      </p:sp>
      <p:sp>
        <p:nvSpPr>
          <p:cNvPr id="9" name="Text Placeholder 2"/>
          <p:cNvSpPr txBox="1">
            <a:spLocks/>
          </p:cNvSpPr>
          <p:nvPr/>
        </p:nvSpPr>
        <p:spPr>
          <a:xfrm>
            <a:off x="3124200" y="4457700"/>
            <a:ext cx="2895600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aol_inc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2644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63000"/>
    </mc:Choice>
    <mc:Fallback xmlns="">
      <p:transition xmlns:p14="http://schemas.microsoft.com/office/powerpoint/2010/main" spd="slow" advClick="0" advTm="63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4783601"/>
          </a:xfrm>
        </p:spPr>
        <p:txBody>
          <a:bodyPr>
            <a:noAutofit/>
          </a:bodyPr>
          <a:lstStyle/>
          <a:p>
            <a:r>
              <a:rPr lang="en-US" sz="8000" dirty="0"/>
              <a:t>Thanks to </a:t>
            </a:r>
            <a:r>
              <a:rPr lang="en-US" sz="8000" dirty="0" smtClean="0"/>
              <a:t>@</a:t>
            </a:r>
            <a:r>
              <a:rPr lang="en-US" sz="8000" dirty="0" err="1" smtClean="0"/>
              <a:t>aol</a:t>
            </a:r>
            <a:r>
              <a:rPr lang="en-US" sz="8000" dirty="0" smtClean="0"/>
              <a:t> for </a:t>
            </a:r>
            <a:r>
              <a:rPr lang="en-US" sz="8000" dirty="0"/>
              <a:t>sponsoring #</a:t>
            </a:r>
            <a:r>
              <a:rPr lang="en-US" sz="8000" dirty="0" err="1"/>
              <a:t>DevOpsDays</a:t>
            </a:r>
            <a:r>
              <a:rPr lang="en-US" sz="8000" dirty="0"/>
              <a:t> DC!</a:t>
            </a:r>
          </a:p>
        </p:txBody>
      </p:sp>
    </p:spTree>
    <p:extLst>
      <p:ext uri="{BB962C8B-B14F-4D97-AF65-F5344CB8AC3E}">
        <p14:creationId xmlns:p14="http://schemas.microsoft.com/office/powerpoint/2010/main" val="24032500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Dev Ops DC 2016_Final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75577" y="-400091"/>
            <a:ext cx="4592847" cy="5943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1231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Platinum Sponsor</a:t>
            </a:r>
            <a:endParaRPr lang="en-US" dirty="0"/>
          </a:p>
        </p:txBody>
      </p:sp>
      <p:sp>
        <p:nvSpPr>
          <p:cNvPr id="5" name="Text Placeholder 2"/>
          <p:cNvSpPr txBox="1">
            <a:spLocks/>
          </p:cNvSpPr>
          <p:nvPr/>
        </p:nvSpPr>
        <p:spPr>
          <a:xfrm>
            <a:off x="3124200" y="4457700"/>
            <a:ext cx="2895600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@pivotal</a:t>
            </a:r>
            <a:endParaRPr lang="en-US" dirty="0"/>
          </a:p>
        </p:txBody>
      </p:sp>
      <p:pic>
        <p:nvPicPr>
          <p:cNvPr id="6" name="Content Placeholder 5" descr="pivotal_logo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0317" b="-4031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768305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8000" dirty="0" smtClean="0"/>
              <a:t>Sponsor Pitches</a:t>
            </a:r>
            <a:endParaRPr lang="en-US" sz="8000" dirty="0"/>
          </a:p>
        </p:txBody>
      </p:sp>
    </p:spTree>
    <p:extLst>
      <p:ext uri="{BB962C8B-B14F-4D97-AF65-F5344CB8AC3E}">
        <p14:creationId xmlns:p14="http://schemas.microsoft.com/office/powerpoint/2010/main" val="3718782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thoughtworks_go_snap_cd-logo-01-1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288" r="-18288"/>
          <a:stretch>
            <a:fillRect/>
          </a:stretch>
        </p:blipFill>
        <p:spPr>
          <a:xfrm>
            <a:off x="1914034" y="1475416"/>
            <a:ext cx="5315932" cy="2192668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Platinum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124200" y="4457700"/>
            <a:ext cx="2895600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thoughtworks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9271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4796427"/>
          </a:xfrm>
        </p:spPr>
        <p:txBody>
          <a:bodyPr>
            <a:noAutofit/>
          </a:bodyPr>
          <a:lstStyle/>
          <a:p>
            <a:r>
              <a:rPr lang="en-US" sz="8000" dirty="0"/>
              <a:t>Thanks to </a:t>
            </a:r>
            <a:r>
              <a:rPr lang="en-US" sz="8000" dirty="0" smtClean="0"/>
              <a:t>@</a:t>
            </a:r>
            <a:r>
              <a:rPr lang="en-US" sz="8000" dirty="0" err="1" smtClean="0"/>
              <a:t>thoughtworks</a:t>
            </a:r>
            <a:r>
              <a:rPr lang="en-US" sz="8000" dirty="0" smtClean="0"/>
              <a:t> for </a:t>
            </a:r>
            <a:r>
              <a:rPr lang="en-US" sz="8000" dirty="0"/>
              <a:t>sponsoring #</a:t>
            </a:r>
            <a:r>
              <a:rPr lang="en-US" sz="8000" dirty="0" err="1"/>
              <a:t>DevOpsDays</a:t>
            </a:r>
            <a:r>
              <a:rPr lang="en-US" sz="8000" dirty="0"/>
              <a:t> DC!</a:t>
            </a:r>
          </a:p>
        </p:txBody>
      </p:sp>
    </p:spTree>
    <p:extLst>
      <p:ext uri="{BB962C8B-B14F-4D97-AF65-F5344CB8AC3E}">
        <p14:creationId xmlns:p14="http://schemas.microsoft.com/office/powerpoint/2010/main" val="31909694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Platinum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124200" y="4457700"/>
            <a:ext cx="2895600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pagerduty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319" b="12938"/>
          <a:stretch/>
        </p:blipFill>
        <p:spPr bwMode="auto">
          <a:xfrm>
            <a:off x="457200" y="1206881"/>
            <a:ext cx="8229600" cy="28006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45561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63000"/>
    </mc:Choice>
    <mc:Fallback xmlns="">
      <p:transition xmlns:p14="http://schemas.microsoft.com/office/powerpoint/2010/main" spd="slow" advClick="0" advTm="63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4796427"/>
          </a:xfrm>
        </p:spPr>
        <p:txBody>
          <a:bodyPr>
            <a:noAutofit/>
          </a:bodyPr>
          <a:lstStyle/>
          <a:p>
            <a:r>
              <a:rPr lang="en-US" sz="8000" dirty="0"/>
              <a:t>Thanks to </a:t>
            </a:r>
            <a:r>
              <a:rPr lang="en-US" sz="8000" dirty="0" smtClean="0"/>
              <a:t>@</a:t>
            </a:r>
            <a:r>
              <a:rPr lang="en-US" sz="8000" dirty="0" err="1" smtClean="0"/>
              <a:t>pagerduty</a:t>
            </a:r>
            <a:r>
              <a:rPr lang="en-US" sz="8000" dirty="0" smtClean="0"/>
              <a:t> for </a:t>
            </a:r>
            <a:r>
              <a:rPr lang="en-US" sz="8000" dirty="0"/>
              <a:t>sponsoring #</a:t>
            </a:r>
            <a:r>
              <a:rPr lang="en-US" sz="8000" dirty="0" err="1"/>
              <a:t>DevOpsDays</a:t>
            </a:r>
            <a:r>
              <a:rPr lang="en-US" sz="8000" dirty="0"/>
              <a:t> DC!</a:t>
            </a:r>
          </a:p>
        </p:txBody>
      </p:sp>
    </p:spTree>
    <p:extLst>
      <p:ext uri="{BB962C8B-B14F-4D97-AF65-F5344CB8AC3E}">
        <p14:creationId xmlns:p14="http://schemas.microsoft.com/office/powerpoint/2010/main" val="31909694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Platinum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124200" y="4457700"/>
            <a:ext cx="2895600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github</a:t>
            </a:r>
            <a:endParaRPr lang="en-US" dirty="0"/>
          </a:p>
        </p:txBody>
      </p:sp>
      <p:pic>
        <p:nvPicPr>
          <p:cNvPr id="4" name="Content Placeholder 3" descr="GitHub_Logo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301" b="-30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445561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63000"/>
    </mc:Choice>
    <mc:Fallback xmlns="">
      <p:transition xmlns:p14="http://schemas.microsoft.com/office/powerpoint/2010/main" spd="slow" advClick="0" advTm="63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4796427"/>
          </a:xfrm>
        </p:spPr>
        <p:txBody>
          <a:bodyPr>
            <a:noAutofit/>
          </a:bodyPr>
          <a:lstStyle/>
          <a:p>
            <a:r>
              <a:rPr lang="en-US" sz="8000" dirty="0"/>
              <a:t>Thanks to </a:t>
            </a:r>
            <a:r>
              <a:rPr lang="en-US" sz="8000" dirty="0" smtClean="0"/>
              <a:t>@</a:t>
            </a:r>
            <a:r>
              <a:rPr lang="en-US" sz="8000" dirty="0" err="1" smtClean="0"/>
              <a:t>github</a:t>
            </a:r>
            <a:r>
              <a:rPr lang="en-US" sz="8000" dirty="0" smtClean="0"/>
              <a:t> for </a:t>
            </a:r>
            <a:r>
              <a:rPr lang="en-US" sz="8000" dirty="0"/>
              <a:t>sponsoring #</a:t>
            </a:r>
            <a:r>
              <a:rPr lang="en-US" sz="8000" dirty="0" err="1"/>
              <a:t>DevOpsDays</a:t>
            </a:r>
            <a:r>
              <a:rPr lang="en-US" sz="8000" dirty="0"/>
              <a:t> DC!</a:t>
            </a:r>
          </a:p>
        </p:txBody>
      </p:sp>
    </p:spTree>
    <p:extLst>
      <p:ext uri="{BB962C8B-B14F-4D97-AF65-F5344CB8AC3E}">
        <p14:creationId xmlns:p14="http://schemas.microsoft.com/office/powerpoint/2010/main" val="31909694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Platinum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124200" y="4457700"/>
            <a:ext cx="2895600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customink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/>
          <p:cNvPicPr>
            <a:picLocks noGrp="1"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8645" r="-38645"/>
          <a:stretch>
            <a:fillRect/>
          </a:stretch>
        </p:blipFill>
        <p:spPr bwMode="auto">
          <a:xfrm>
            <a:off x="457200" y="882650"/>
            <a:ext cx="8229600" cy="337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45561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63000"/>
    </mc:Choice>
    <mc:Fallback xmlns="">
      <p:transition xmlns:p14="http://schemas.microsoft.com/office/powerpoint/2010/main" spd="slow" advClick="0" advTm="63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4809254"/>
          </a:xfrm>
        </p:spPr>
        <p:txBody>
          <a:bodyPr>
            <a:noAutofit/>
          </a:bodyPr>
          <a:lstStyle/>
          <a:p>
            <a:r>
              <a:rPr lang="en-US" sz="8000" dirty="0"/>
              <a:t>Thanks to </a:t>
            </a:r>
            <a:r>
              <a:rPr lang="en-US" sz="8000" dirty="0" smtClean="0"/>
              <a:t>@</a:t>
            </a:r>
            <a:r>
              <a:rPr lang="en-US" sz="8000" dirty="0" err="1" smtClean="0"/>
              <a:t>customink</a:t>
            </a:r>
            <a:r>
              <a:rPr lang="en-US" sz="8000" dirty="0" smtClean="0"/>
              <a:t> for </a:t>
            </a:r>
            <a:r>
              <a:rPr lang="en-US" sz="8000" dirty="0"/>
              <a:t>sponsoring #</a:t>
            </a:r>
            <a:r>
              <a:rPr lang="en-US" sz="8000" dirty="0" err="1"/>
              <a:t>DevOpsDays</a:t>
            </a:r>
            <a:r>
              <a:rPr lang="en-US" sz="8000" dirty="0"/>
              <a:t> DC!</a:t>
            </a:r>
          </a:p>
        </p:txBody>
      </p:sp>
    </p:spTree>
    <p:extLst>
      <p:ext uri="{BB962C8B-B14F-4D97-AF65-F5344CB8AC3E}">
        <p14:creationId xmlns:p14="http://schemas.microsoft.com/office/powerpoint/2010/main" val="31909694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Platinum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016609" y="4457700"/>
            <a:ext cx="3110783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redhatsoftware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5" b="19185"/>
          <a:stretch/>
        </p:blipFill>
        <p:spPr bwMode="auto">
          <a:xfrm>
            <a:off x="457200" y="1168400"/>
            <a:ext cx="8229600" cy="2757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12743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63000"/>
    </mc:Choice>
    <mc:Fallback xmlns="">
      <p:transition xmlns:p14="http://schemas.microsoft.com/office/powerpoint/2010/main" spd="slow" advClick="0" advTm="63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4732294"/>
          </a:xfrm>
        </p:spPr>
        <p:txBody>
          <a:bodyPr>
            <a:noAutofit/>
          </a:bodyPr>
          <a:lstStyle/>
          <a:p>
            <a:r>
              <a:rPr lang="en-US" sz="8000" dirty="0"/>
              <a:t>Thanks to </a:t>
            </a:r>
            <a:r>
              <a:rPr lang="en-US" sz="8000" dirty="0" smtClean="0"/>
              <a:t>@pivotal for </a:t>
            </a:r>
            <a:r>
              <a:rPr lang="en-US" sz="8000" dirty="0"/>
              <a:t>sponsoring #</a:t>
            </a:r>
            <a:r>
              <a:rPr lang="en-US" sz="8000" dirty="0" err="1"/>
              <a:t>DevOpsDays</a:t>
            </a:r>
            <a:r>
              <a:rPr lang="en-US" sz="8000" dirty="0"/>
              <a:t> DC!</a:t>
            </a:r>
          </a:p>
        </p:txBody>
      </p:sp>
    </p:spTree>
    <p:extLst>
      <p:ext uri="{BB962C8B-B14F-4D97-AF65-F5344CB8AC3E}">
        <p14:creationId xmlns:p14="http://schemas.microsoft.com/office/powerpoint/2010/main" val="42019763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4745121"/>
          </a:xfrm>
        </p:spPr>
        <p:txBody>
          <a:bodyPr>
            <a:noAutofit/>
          </a:bodyPr>
          <a:lstStyle/>
          <a:p>
            <a:r>
              <a:rPr lang="en-US" sz="8000" dirty="0"/>
              <a:t>Thanks to </a:t>
            </a:r>
            <a:r>
              <a:rPr lang="en-US" sz="8000" dirty="0" smtClean="0"/>
              <a:t>@</a:t>
            </a:r>
            <a:r>
              <a:rPr lang="en-US" sz="8000" dirty="0" err="1" smtClean="0"/>
              <a:t>redhatsoftware</a:t>
            </a:r>
            <a:r>
              <a:rPr lang="en-US" sz="8000" dirty="0" smtClean="0"/>
              <a:t> for </a:t>
            </a:r>
            <a:r>
              <a:rPr lang="en-US" sz="8000" dirty="0"/>
              <a:t>sponsoring #</a:t>
            </a:r>
            <a:r>
              <a:rPr lang="en-US" sz="8000" dirty="0" err="1"/>
              <a:t>DevOpsDays</a:t>
            </a:r>
            <a:r>
              <a:rPr lang="en-US" sz="8000" dirty="0"/>
              <a:t> DC!</a:t>
            </a:r>
          </a:p>
        </p:txBody>
      </p:sp>
    </p:spTree>
    <p:extLst>
      <p:ext uri="{BB962C8B-B14F-4D97-AF65-F5344CB8AC3E}">
        <p14:creationId xmlns:p14="http://schemas.microsoft.com/office/powerpoint/2010/main" val="31909694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Dev Ops DC 2016_Final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75577" y="-400091"/>
            <a:ext cx="4592847" cy="5943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2311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8000" dirty="0" smtClean="0"/>
              <a:t>Sponsor Pitches</a:t>
            </a:r>
            <a:endParaRPr lang="en-US" sz="8000" dirty="0"/>
          </a:p>
        </p:txBody>
      </p:sp>
    </p:spTree>
    <p:extLst>
      <p:ext uri="{BB962C8B-B14F-4D97-AF65-F5344CB8AC3E}">
        <p14:creationId xmlns:p14="http://schemas.microsoft.com/office/powerpoint/2010/main" val="15304875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Platinum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016609" y="4457700"/>
            <a:ext cx="3110783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ansible</a:t>
            </a:r>
            <a:endParaRPr lang="en-US" dirty="0"/>
          </a:p>
        </p:txBody>
      </p:sp>
      <p:pic>
        <p:nvPicPr>
          <p:cNvPr id="3" name="Content Placeholder 2" descr="Ansible-Wordmark-Large-RGB-Black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645" b="-364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296186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63000"/>
    </mc:Choice>
    <mc:Fallback xmlns="">
      <p:transition xmlns:p14="http://schemas.microsoft.com/office/powerpoint/2010/main" spd="slow" advClick="0" advTm="63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4796427"/>
          </a:xfrm>
        </p:spPr>
        <p:txBody>
          <a:bodyPr>
            <a:noAutofit/>
          </a:bodyPr>
          <a:lstStyle/>
          <a:p>
            <a:r>
              <a:rPr lang="en-US" sz="8000" dirty="0"/>
              <a:t>Thanks to </a:t>
            </a:r>
            <a:r>
              <a:rPr lang="en-US" sz="8000" dirty="0" smtClean="0"/>
              <a:t>@</a:t>
            </a:r>
            <a:r>
              <a:rPr lang="en-US" sz="8000" dirty="0" err="1" smtClean="0"/>
              <a:t>ansible</a:t>
            </a:r>
            <a:r>
              <a:rPr lang="en-US" sz="8000" dirty="0" smtClean="0"/>
              <a:t> for </a:t>
            </a:r>
            <a:r>
              <a:rPr lang="en-US" sz="8000" dirty="0"/>
              <a:t>sponsoring #</a:t>
            </a:r>
            <a:r>
              <a:rPr lang="en-US" sz="8000" dirty="0" err="1"/>
              <a:t>DevOpsDays</a:t>
            </a:r>
            <a:r>
              <a:rPr lang="en-US" sz="8000" dirty="0"/>
              <a:t> DC!</a:t>
            </a:r>
          </a:p>
        </p:txBody>
      </p:sp>
    </p:spTree>
    <p:extLst>
      <p:ext uri="{BB962C8B-B14F-4D97-AF65-F5344CB8AC3E}">
        <p14:creationId xmlns:p14="http://schemas.microsoft.com/office/powerpoint/2010/main" val="31909694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Platinum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016609" y="4457700"/>
            <a:ext cx="3110783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dltsolutions</a:t>
            </a:r>
            <a:endParaRPr lang="en-US" dirty="0"/>
          </a:p>
        </p:txBody>
      </p:sp>
      <p:pic>
        <p:nvPicPr>
          <p:cNvPr id="5" name="Content Placeholder 4" descr="DLT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0329" r="-7032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4810020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4809254"/>
          </a:xfrm>
        </p:spPr>
        <p:txBody>
          <a:bodyPr>
            <a:noAutofit/>
          </a:bodyPr>
          <a:lstStyle/>
          <a:p>
            <a:r>
              <a:rPr lang="en-US" sz="8000" dirty="0"/>
              <a:t>Thanks to </a:t>
            </a:r>
            <a:r>
              <a:rPr lang="en-US" sz="8000" dirty="0" smtClean="0"/>
              <a:t>@</a:t>
            </a:r>
            <a:r>
              <a:rPr lang="en-US" sz="8000" dirty="0" err="1" smtClean="0"/>
              <a:t>dltsolutions</a:t>
            </a:r>
            <a:r>
              <a:rPr lang="en-US" sz="8000" dirty="0" smtClean="0"/>
              <a:t> for </a:t>
            </a:r>
            <a:r>
              <a:rPr lang="en-US" sz="8000" dirty="0"/>
              <a:t>sponsoring #</a:t>
            </a:r>
            <a:r>
              <a:rPr lang="en-US" sz="8000" dirty="0" err="1"/>
              <a:t>DevOpsDays</a:t>
            </a:r>
            <a:r>
              <a:rPr lang="en-US" sz="8000" dirty="0"/>
              <a:t> DC!</a:t>
            </a:r>
          </a:p>
        </p:txBody>
      </p:sp>
    </p:spTree>
    <p:extLst>
      <p:ext uri="{BB962C8B-B14F-4D97-AF65-F5344CB8AC3E}">
        <p14:creationId xmlns:p14="http://schemas.microsoft.com/office/powerpoint/2010/main" val="31909694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Platinum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016609" y="4457700"/>
            <a:ext cx="3110783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omniti</a:t>
            </a:r>
            <a:endParaRPr lang="en-US" dirty="0"/>
          </a:p>
        </p:txBody>
      </p:sp>
      <p:pic>
        <p:nvPicPr>
          <p:cNvPr id="4" name="Content Placeholder 3" descr="omni-TI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7023" b="-2702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242547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63000"/>
    </mc:Choice>
    <mc:Fallback xmlns="">
      <p:transition xmlns:p14="http://schemas.microsoft.com/office/powerpoint/2010/main" spd="slow" advClick="0" advTm="63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4783601"/>
          </a:xfrm>
        </p:spPr>
        <p:txBody>
          <a:bodyPr>
            <a:normAutofit/>
          </a:bodyPr>
          <a:lstStyle/>
          <a:p>
            <a:r>
              <a:rPr lang="en-US" sz="8000" dirty="0"/>
              <a:t>Thanks to </a:t>
            </a:r>
            <a:r>
              <a:rPr lang="en-US" sz="8000" dirty="0" smtClean="0"/>
              <a:t>@</a:t>
            </a:r>
            <a:r>
              <a:rPr lang="en-US" sz="8000" dirty="0" err="1" smtClean="0"/>
              <a:t>omniti</a:t>
            </a:r>
            <a:r>
              <a:rPr lang="en-US" sz="8000" dirty="0" smtClean="0"/>
              <a:t> for </a:t>
            </a:r>
            <a:r>
              <a:rPr lang="en-US" sz="8000" dirty="0"/>
              <a:t>sponsoring #</a:t>
            </a:r>
            <a:r>
              <a:rPr lang="en-US" sz="8000" dirty="0" err="1"/>
              <a:t>DevOpsDays</a:t>
            </a:r>
            <a:r>
              <a:rPr lang="en-US" sz="8000" dirty="0"/>
              <a:t> DC!</a:t>
            </a:r>
          </a:p>
        </p:txBody>
      </p:sp>
    </p:spTree>
    <p:extLst>
      <p:ext uri="{BB962C8B-B14F-4D97-AF65-F5344CB8AC3E}">
        <p14:creationId xmlns:p14="http://schemas.microsoft.com/office/powerpoint/2010/main" val="31909694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Platinum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016609" y="4457700"/>
            <a:ext cx="3110783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aspe_inc</a:t>
            </a:r>
            <a:endParaRPr lang="en-US" dirty="0"/>
          </a:p>
        </p:txBody>
      </p:sp>
      <p:pic>
        <p:nvPicPr>
          <p:cNvPr id="5" name="Content Placeholder 4" descr="aspe_logo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884" r="-19884"/>
          <a:stretch>
            <a:fillRect/>
          </a:stretch>
        </p:blipFill>
        <p:spPr>
          <a:xfrm>
            <a:off x="1541988" y="1321958"/>
            <a:ext cx="6060025" cy="2499585"/>
          </a:xfrm>
        </p:spPr>
      </p:pic>
    </p:spTree>
    <p:extLst>
      <p:ext uri="{BB962C8B-B14F-4D97-AF65-F5344CB8AC3E}">
        <p14:creationId xmlns:p14="http://schemas.microsoft.com/office/powerpoint/2010/main" val="239123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63000"/>
    </mc:Choice>
    <mc:Fallback xmlns="">
      <p:transition xmlns:p14="http://schemas.microsoft.com/office/powerpoint/2010/main" spd="slow" advClick="0" advTm="63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Platinum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124200" y="4457700"/>
            <a:ext cx="2895600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cloudpassage</a:t>
            </a:r>
            <a:endParaRPr lang="en-US" dirty="0"/>
          </a:p>
        </p:txBody>
      </p:sp>
      <p:pic>
        <p:nvPicPr>
          <p:cNvPr id="4" name="Content Placeholder 3" descr="CP-logo-color-PMS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57200" y="1200150"/>
            <a:ext cx="8229600" cy="3394075"/>
          </a:xfrm>
        </p:spPr>
      </p:pic>
    </p:spTree>
    <p:extLst>
      <p:ext uri="{BB962C8B-B14F-4D97-AF65-F5344CB8AC3E}">
        <p14:creationId xmlns:p14="http://schemas.microsoft.com/office/powerpoint/2010/main" val="2928743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63000"/>
    </mc:Choice>
    <mc:Fallback xmlns="">
      <p:transition xmlns:p14="http://schemas.microsoft.com/office/powerpoint/2010/main" spd="slow" advClick="0" advTm="63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4783601"/>
          </a:xfrm>
        </p:spPr>
        <p:txBody>
          <a:bodyPr>
            <a:noAutofit/>
          </a:bodyPr>
          <a:lstStyle/>
          <a:p>
            <a:r>
              <a:rPr lang="en-US" sz="8000" dirty="0"/>
              <a:t>Thanks to </a:t>
            </a:r>
            <a:r>
              <a:rPr lang="en-US" sz="8000" dirty="0" smtClean="0"/>
              <a:t>@</a:t>
            </a:r>
            <a:r>
              <a:rPr lang="en-US" sz="8000" dirty="0" err="1" smtClean="0"/>
              <a:t>aspe_inc</a:t>
            </a:r>
            <a:r>
              <a:rPr lang="en-US" sz="8000" dirty="0" smtClean="0"/>
              <a:t> for </a:t>
            </a:r>
            <a:r>
              <a:rPr lang="en-US" sz="8000" dirty="0"/>
              <a:t>sponsoring #</a:t>
            </a:r>
            <a:r>
              <a:rPr lang="en-US" sz="8000" dirty="0" err="1"/>
              <a:t>DevOpsDays</a:t>
            </a:r>
            <a:r>
              <a:rPr lang="en-US" sz="8000" dirty="0"/>
              <a:t> DC!</a:t>
            </a:r>
          </a:p>
        </p:txBody>
      </p:sp>
    </p:spTree>
    <p:extLst>
      <p:ext uri="{BB962C8B-B14F-4D97-AF65-F5344CB8AC3E}">
        <p14:creationId xmlns:p14="http://schemas.microsoft.com/office/powerpoint/2010/main" val="31909694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Platinum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016609" y="4457700"/>
            <a:ext cx="3110783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saucelabs</a:t>
            </a:r>
            <a:endParaRPr lang="en-US" dirty="0"/>
          </a:p>
        </p:txBody>
      </p:sp>
      <p:pic>
        <p:nvPicPr>
          <p:cNvPr id="4" name="Content Placeholder 3" descr="020101_LOGO_Sauce-Labs_Vert_Red-Grey_RGB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75629" r="-7562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521681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63000"/>
    </mc:Choice>
    <mc:Fallback xmlns="">
      <p:transition xmlns:p14="http://schemas.microsoft.com/office/powerpoint/2010/main" spd="slow" advClick="0" advTm="63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4642507"/>
          </a:xfrm>
        </p:spPr>
        <p:txBody>
          <a:bodyPr>
            <a:noAutofit/>
          </a:bodyPr>
          <a:lstStyle/>
          <a:p>
            <a:r>
              <a:rPr lang="en-US" sz="8000" dirty="0"/>
              <a:t>Thanks to </a:t>
            </a:r>
            <a:r>
              <a:rPr lang="en-US" sz="8000" dirty="0" smtClean="0"/>
              <a:t>@</a:t>
            </a:r>
            <a:r>
              <a:rPr lang="en-US" sz="8000" dirty="0" err="1" smtClean="0"/>
              <a:t>saucelabs</a:t>
            </a:r>
            <a:r>
              <a:rPr lang="en-US" sz="8000" dirty="0" smtClean="0"/>
              <a:t> for </a:t>
            </a:r>
            <a:r>
              <a:rPr lang="en-US" sz="8000" dirty="0"/>
              <a:t>sponsoring #</a:t>
            </a:r>
            <a:r>
              <a:rPr lang="en-US" sz="8000" dirty="0" err="1"/>
              <a:t>DevOpsDays</a:t>
            </a:r>
            <a:r>
              <a:rPr lang="en-US" sz="8000" dirty="0"/>
              <a:t> DC!</a:t>
            </a:r>
          </a:p>
        </p:txBody>
      </p:sp>
    </p:spTree>
    <p:extLst>
      <p:ext uri="{BB962C8B-B14F-4D97-AF65-F5344CB8AC3E}">
        <p14:creationId xmlns:p14="http://schemas.microsoft.com/office/powerpoint/2010/main" val="31909694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Dev Ops DC 2016_Final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75577" y="-400091"/>
            <a:ext cx="4592847" cy="5943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3023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4796427"/>
          </a:xfrm>
        </p:spPr>
        <p:txBody>
          <a:bodyPr>
            <a:noAutofit/>
          </a:bodyPr>
          <a:lstStyle/>
          <a:p>
            <a:r>
              <a:rPr lang="en-US" sz="8000" dirty="0"/>
              <a:t>Thanks to </a:t>
            </a:r>
            <a:r>
              <a:rPr lang="en-US" sz="8000" dirty="0" smtClean="0"/>
              <a:t>@</a:t>
            </a:r>
            <a:r>
              <a:rPr lang="en-US" sz="8000" dirty="0" err="1" smtClean="0"/>
              <a:t>cloudpassage</a:t>
            </a:r>
            <a:r>
              <a:rPr lang="en-US" sz="8000" dirty="0" smtClean="0"/>
              <a:t> for </a:t>
            </a:r>
            <a:r>
              <a:rPr lang="en-US" sz="8000" dirty="0"/>
              <a:t>sponsoring #</a:t>
            </a:r>
            <a:r>
              <a:rPr lang="en-US" sz="8000" dirty="0" err="1"/>
              <a:t>DevOpsDays</a:t>
            </a:r>
            <a:r>
              <a:rPr lang="en-US" sz="8000" dirty="0"/>
              <a:t> DC!</a:t>
            </a:r>
          </a:p>
        </p:txBody>
      </p:sp>
    </p:spTree>
    <p:extLst>
      <p:ext uri="{BB962C8B-B14F-4D97-AF65-F5344CB8AC3E}">
        <p14:creationId xmlns:p14="http://schemas.microsoft.com/office/powerpoint/2010/main" val="16814330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Platinum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124200" y="4457700"/>
            <a:ext cx="2895600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netuitive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/>
          <p:cNvPicPr>
            <a:picLocks noGrp="1"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45258" b="-45258"/>
          <a:stretch>
            <a:fillRect/>
          </a:stretch>
        </p:blipFill>
        <p:spPr bwMode="auto">
          <a:xfrm>
            <a:off x="457200" y="850583"/>
            <a:ext cx="8229600" cy="337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3548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63000"/>
    </mc:Choice>
    <mc:Fallback xmlns="">
      <p:transition xmlns:p14="http://schemas.microsoft.com/office/powerpoint/2010/main" spd="slow" advClick="0" advTm="63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4796427"/>
          </a:xfrm>
        </p:spPr>
        <p:txBody>
          <a:bodyPr>
            <a:noAutofit/>
          </a:bodyPr>
          <a:lstStyle/>
          <a:p>
            <a:r>
              <a:rPr lang="en-US" sz="8000" dirty="0"/>
              <a:t>Thanks to </a:t>
            </a:r>
            <a:r>
              <a:rPr lang="en-US" sz="8000" dirty="0" smtClean="0"/>
              <a:t>@</a:t>
            </a:r>
            <a:r>
              <a:rPr lang="en-US" sz="8000" dirty="0" err="1" smtClean="0"/>
              <a:t>netuitive</a:t>
            </a:r>
            <a:r>
              <a:rPr lang="en-US" sz="8000" dirty="0" smtClean="0"/>
              <a:t> for </a:t>
            </a:r>
            <a:r>
              <a:rPr lang="en-US" sz="8000" dirty="0"/>
              <a:t>sponsoring #</a:t>
            </a:r>
            <a:r>
              <a:rPr lang="en-US" sz="8000" dirty="0" err="1"/>
              <a:t>DevOpsDays</a:t>
            </a:r>
            <a:r>
              <a:rPr lang="en-US" sz="8000" dirty="0"/>
              <a:t> DC!</a:t>
            </a:r>
          </a:p>
        </p:txBody>
      </p:sp>
    </p:spTree>
    <p:extLst>
      <p:ext uri="{BB962C8B-B14F-4D97-AF65-F5344CB8AC3E}">
        <p14:creationId xmlns:p14="http://schemas.microsoft.com/office/powerpoint/2010/main" val="35382596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Platinum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124200" y="4457700"/>
            <a:ext cx="2895600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capitalone</a:t>
            </a:r>
            <a:endParaRPr lang="en-US" dirty="0"/>
          </a:p>
        </p:txBody>
      </p:sp>
      <p:pic>
        <p:nvPicPr>
          <p:cNvPr id="4" name="Content Placeholder 3" descr="C1_Core_G_CMYK_R.tif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9293" b="-929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665090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63000"/>
    </mc:Choice>
    <mc:Fallback xmlns="">
      <p:transition xmlns:p14="http://schemas.microsoft.com/office/powerpoint/2010/main" spd="slow" advClick="0" advTm="63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6073</TotalTime>
  <Words>323</Words>
  <Application>Microsoft Macintosh PowerPoint</Application>
  <PresentationFormat>On-screen Show (16:9)</PresentationFormat>
  <Paragraphs>72</Paragraphs>
  <Slides>53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4" baseType="lpstr">
      <vt:lpstr>Office Theme</vt:lpstr>
      <vt:lpstr>PowerPoint Presentation</vt:lpstr>
      <vt:lpstr>Sponsor Pitches</vt:lpstr>
      <vt:lpstr>Platinum Sponsor</vt:lpstr>
      <vt:lpstr>Thanks to @pivotal for sponsoring #DevOpsDays DC!</vt:lpstr>
      <vt:lpstr>Platinum Sponsor</vt:lpstr>
      <vt:lpstr>Thanks to @cloudpassage for sponsoring #DevOpsDays DC!</vt:lpstr>
      <vt:lpstr>Platinum Sponsor</vt:lpstr>
      <vt:lpstr>Thanks to @netuitive for sponsoring #DevOpsDays DC!</vt:lpstr>
      <vt:lpstr>Platinum Sponsor</vt:lpstr>
      <vt:lpstr>Thanks to @captialone for sponsoring #DevOpsDays DC!</vt:lpstr>
      <vt:lpstr>Platinum Sponsor</vt:lpstr>
      <vt:lpstr>Thanks to @_eglobaltech for sponsoring #DevOpsDays DC!</vt:lpstr>
      <vt:lpstr>Happy Hour Sponsor</vt:lpstr>
      <vt:lpstr>Thanks to @opsgenie for sponsoring #DevOpsDays DC!</vt:lpstr>
      <vt:lpstr>PowerPoint Presentation</vt:lpstr>
      <vt:lpstr>Sponsor Pitches</vt:lpstr>
      <vt:lpstr>Platinum Sponsor</vt:lpstr>
      <vt:lpstr>Thanks to @excellaco for sponsoring #DevOpsDays DC!</vt:lpstr>
      <vt:lpstr>Platinum Sponsor</vt:lpstr>
      <vt:lpstr>Thanks to @solarwinds for sponsoring #DevOpsDays DC!</vt:lpstr>
      <vt:lpstr>Platinum Sponsor</vt:lpstr>
      <vt:lpstr>Thanks to @csra_inc for sponsoring #DevOpsDays DC!</vt:lpstr>
      <vt:lpstr>Platinum Sponsor</vt:lpstr>
      <vt:lpstr>Thanks to @docker for sponsoring #DevOpsDays DC!</vt:lpstr>
      <vt:lpstr>Platinum Sponsor</vt:lpstr>
      <vt:lpstr>Thanks to @chef for sponsoring #DevOpsDays DC!</vt:lpstr>
      <vt:lpstr>Happy Hour Sponsor</vt:lpstr>
      <vt:lpstr>Thanks to @aol for sponsoring #DevOpsDays DC!</vt:lpstr>
      <vt:lpstr>PowerPoint Presentation</vt:lpstr>
      <vt:lpstr>Sponsor Pitches</vt:lpstr>
      <vt:lpstr>Platinum Sponsor</vt:lpstr>
      <vt:lpstr>Thanks to @thoughtworks for sponsoring #DevOpsDays DC!</vt:lpstr>
      <vt:lpstr>Platinum Sponsor</vt:lpstr>
      <vt:lpstr>Thanks to @pagerduty for sponsoring #DevOpsDays DC!</vt:lpstr>
      <vt:lpstr>Platinum Sponsor</vt:lpstr>
      <vt:lpstr>Thanks to @github for sponsoring #DevOpsDays DC!</vt:lpstr>
      <vt:lpstr>Platinum Sponsor</vt:lpstr>
      <vt:lpstr>Thanks to @customink for sponsoring #DevOpsDays DC!</vt:lpstr>
      <vt:lpstr>Platinum Sponsor</vt:lpstr>
      <vt:lpstr>Thanks to @redhatsoftware for sponsoring #DevOpsDays DC!</vt:lpstr>
      <vt:lpstr>PowerPoint Presentation</vt:lpstr>
      <vt:lpstr>Sponsor Pitches</vt:lpstr>
      <vt:lpstr>Platinum Sponsor</vt:lpstr>
      <vt:lpstr>Thanks to @ansible for sponsoring #DevOpsDays DC!</vt:lpstr>
      <vt:lpstr>Platinum Sponsor</vt:lpstr>
      <vt:lpstr>Thanks to @dltsolutions for sponsoring #DevOpsDays DC!</vt:lpstr>
      <vt:lpstr>Platinum Sponsor</vt:lpstr>
      <vt:lpstr>Thanks to @omniti for sponsoring #DevOpsDays DC!</vt:lpstr>
      <vt:lpstr>Platinum Sponsor</vt:lpstr>
      <vt:lpstr>Thanks to @aspe_inc for sponsoring #DevOpsDays DC!</vt:lpstr>
      <vt:lpstr>Platinum Sponsor</vt:lpstr>
      <vt:lpstr>Thanks to @saucelabs for sponsoring #DevOpsDays DC!</vt:lpstr>
      <vt:lpstr>PowerPoint Presentation</vt:lpstr>
    </vt:vector>
  </TitlesOfParts>
  <Company>Chef Software, Inc.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Nathen Harvey</dc:creator>
  <cp:lastModifiedBy>Nathen Harvey</cp:lastModifiedBy>
  <cp:revision>97</cp:revision>
  <cp:lastPrinted>2016-06-02T15:43:10Z</cp:lastPrinted>
  <dcterms:created xsi:type="dcterms:W3CDTF">2016-05-31T15:19:19Z</dcterms:created>
  <dcterms:modified xsi:type="dcterms:W3CDTF">2016-06-06T16:42:32Z</dcterms:modified>
</cp:coreProperties>
</file>